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354"/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22E7DDE4-0715-4D78-9FDB-1900ABC76F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04084" y="192505"/>
            <a:ext cx="7587916" cy="64729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Insert picture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238-35BB-4705-B5FF-D3412FDC68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/>
          <a:p>
            <a:fld id="{7CB1FBBE-6E86-4863-ACE3-772461EB73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599F8F-FAFF-4857-AE8F-0183281C2957}"/>
              </a:ext>
            </a:extLst>
          </p:cNvPr>
          <p:cNvSpPr/>
          <p:nvPr/>
        </p:nvSpPr>
        <p:spPr>
          <a:xfrm>
            <a:off x="0" y="0"/>
            <a:ext cx="4604084" cy="6665495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B255EA-FDDD-447B-874F-686E656E3362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FB4C1-CDA7-4C37-A37F-1280727C3694}"/>
              </a:ext>
            </a:extLst>
          </p:cNvPr>
          <p:cNvSpPr/>
          <p:nvPr/>
        </p:nvSpPr>
        <p:spPr>
          <a:xfrm>
            <a:off x="4604084" y="0"/>
            <a:ext cx="758952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500" y="432023"/>
            <a:ext cx="3877679" cy="2575872"/>
          </a:xfrm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381500" y="3384730"/>
            <a:ext cx="3878263" cy="1676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subtitle styles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65ACE6-B897-4412-8BB1-CD975D954B72}"/>
              </a:ext>
            </a:extLst>
          </p:cNvPr>
          <p:cNvGrpSpPr/>
          <p:nvPr userDrawn="1"/>
        </p:nvGrpSpPr>
        <p:grpSpPr>
          <a:xfrm>
            <a:off x="4927125" y="336802"/>
            <a:ext cx="6941833" cy="783338"/>
            <a:chOff x="4985583" y="302508"/>
            <a:chExt cx="6941833" cy="7833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51155FB-4DBA-4FE7-9114-D3B02DBDC3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583" y="432023"/>
              <a:ext cx="2805477" cy="524309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42E5BF0-AD84-4347-9772-8CBD0970E05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4078" y="302508"/>
              <a:ext cx="783338" cy="7833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516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97023"/>
            <a:ext cx="10515600" cy="43513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10242-FE93-467D-A95C-F622F22FCA88}"/>
              </a:ext>
            </a:extLst>
          </p:cNvPr>
          <p:cNvSpPr/>
          <p:nvPr/>
        </p:nvSpPr>
        <p:spPr>
          <a:xfrm>
            <a:off x="0" y="1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EE7518-679F-4047-BDF3-317696F1A107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038" y="-137216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cu white lrg.psd">
            <a:extLst>
              <a:ext uri="{FF2B5EF4-FFF2-40B4-BE49-F238E27FC236}">
                <a16:creationId xmlns:a16="http://schemas.microsoft.com/office/drawing/2014/main" id="{15657A93-F7D4-4A60-A664-CA3E3149E4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3975814-FADC-44B4-9F33-449CBEEA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BAA7749-04B9-4FA4-B019-B73858D928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2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7D842D9D-8DED-4C93-AB73-B2F6613A863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04084" y="192505"/>
            <a:ext cx="7587916" cy="6472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Insert picture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238-35BB-4705-B5FF-D3412FDC68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/>
          <a:p>
            <a:fld id="{7CB1FBBE-6E86-4863-ACE3-772461EB73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599F8F-FAFF-4857-AE8F-0183281C2957}"/>
              </a:ext>
            </a:extLst>
          </p:cNvPr>
          <p:cNvSpPr/>
          <p:nvPr/>
        </p:nvSpPr>
        <p:spPr>
          <a:xfrm>
            <a:off x="0" y="0"/>
            <a:ext cx="4604084" cy="6665495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B255EA-FDDD-447B-874F-686E656E3362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FB4C1-CDA7-4C37-A37F-1280727C3694}"/>
              </a:ext>
            </a:extLst>
          </p:cNvPr>
          <p:cNvSpPr/>
          <p:nvPr/>
        </p:nvSpPr>
        <p:spPr>
          <a:xfrm>
            <a:off x="4604084" y="0"/>
            <a:ext cx="758952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500" y="432023"/>
            <a:ext cx="3877679" cy="2575872"/>
          </a:xfrm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381500" y="3384730"/>
            <a:ext cx="3878263" cy="1676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subtitle styles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8F4C270-AAB2-4300-82DD-DEEF4711E3C3}"/>
              </a:ext>
            </a:extLst>
          </p:cNvPr>
          <p:cNvGrpSpPr/>
          <p:nvPr userDrawn="1"/>
        </p:nvGrpSpPr>
        <p:grpSpPr>
          <a:xfrm>
            <a:off x="4985583" y="353058"/>
            <a:ext cx="6824917" cy="783338"/>
            <a:chOff x="4985583" y="281153"/>
            <a:chExt cx="6824917" cy="78333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3E50263-1884-4D9B-8766-E0DA77801B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985583" y="499645"/>
              <a:ext cx="2805477" cy="346355"/>
            </a:xfrm>
            <a:prstGeom prst="rect">
              <a:avLst/>
            </a:prstGeom>
          </p:spPr>
        </p:pic>
        <p:pic>
          <p:nvPicPr>
            <p:cNvPr id="15" name="Picture 14" descr="cu white lrg.psd">
              <a:extLst>
                <a:ext uri="{FF2B5EF4-FFF2-40B4-BE49-F238E27FC236}">
                  <a16:creationId xmlns:a16="http://schemas.microsoft.com/office/drawing/2014/main" id="{F2F5358B-0704-455A-B19A-B77AA1CC02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186"/>
            <a:stretch/>
          </p:blipFill>
          <p:spPr>
            <a:xfrm>
              <a:off x="11007599" y="281153"/>
              <a:ext cx="802901" cy="7833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8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503"/>
            <a:ext cx="10515600" cy="4351338"/>
          </a:xfrm>
        </p:spPr>
        <p:txBody>
          <a:bodyPr/>
          <a:lstStyle>
            <a:lvl1pPr>
              <a:buClr>
                <a:srgbClr val="B31B1B"/>
              </a:buClr>
              <a:defRPr>
                <a:latin typeface="+mn-lt"/>
              </a:defRPr>
            </a:lvl1pPr>
            <a:lvl2pPr>
              <a:buClr>
                <a:srgbClr val="B31B1B"/>
              </a:buClr>
              <a:defRPr>
                <a:latin typeface="+mn-lt"/>
              </a:defRPr>
            </a:lvl2pPr>
            <a:lvl3pPr>
              <a:buClr>
                <a:srgbClr val="B31B1B"/>
              </a:buClr>
              <a:defRPr>
                <a:latin typeface="+mn-lt"/>
              </a:defRPr>
            </a:lvl3pPr>
            <a:lvl4pPr>
              <a:buClr>
                <a:srgbClr val="B31B1B"/>
              </a:buClr>
              <a:defRPr>
                <a:latin typeface="+mn-lt"/>
              </a:defRPr>
            </a:lvl4pPr>
            <a:lvl5pPr>
              <a:buClr>
                <a:srgbClr val="B31B1B"/>
              </a:buCl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DDDF1-FAC5-47EB-A158-65BB5755F968}"/>
              </a:ext>
            </a:extLst>
          </p:cNvPr>
          <p:cNvSpPr/>
          <p:nvPr userDrawn="1"/>
        </p:nvSpPr>
        <p:spPr>
          <a:xfrm>
            <a:off x="0" y="-1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BE678-DCAF-4E58-9A1C-F7C05541C74A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35276F-64CD-4B83-9B32-6A1CF4334690}"/>
              </a:ext>
            </a:extLst>
          </p:cNvPr>
          <p:cNvGrpSpPr/>
          <p:nvPr/>
        </p:nvGrpSpPr>
        <p:grpSpPr>
          <a:xfrm>
            <a:off x="6981914" y="6219825"/>
            <a:ext cx="264920" cy="396983"/>
            <a:chOff x="6981914" y="6202285"/>
            <a:chExt cx="264920" cy="44016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7C60C1B-29D2-40B9-879F-321E4630338E}"/>
                </a:ext>
              </a:extLst>
            </p:cNvPr>
            <p:cNvSpPr/>
            <p:nvPr/>
          </p:nvSpPr>
          <p:spPr>
            <a:xfrm>
              <a:off x="6981914" y="6202285"/>
              <a:ext cx="264920" cy="113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BA45D8-1B41-45E3-901F-210C5743162E}"/>
                </a:ext>
              </a:extLst>
            </p:cNvPr>
            <p:cNvSpPr/>
            <p:nvPr/>
          </p:nvSpPr>
          <p:spPr>
            <a:xfrm>
              <a:off x="6981914" y="6571046"/>
              <a:ext cx="264920" cy="71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439519" y="-126574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 descr="cu white lrg.psd">
            <a:extLst>
              <a:ext uri="{FF2B5EF4-FFF2-40B4-BE49-F238E27FC236}">
                <a16:creationId xmlns:a16="http://schemas.microsoft.com/office/drawing/2014/main" id="{9135B089-C87D-4841-9DDB-F701084599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75D5A3C-E7B8-4F03-B6E7-715EC132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DC127D-2CC7-4116-B26A-8AA8BFC605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6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8072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28072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6AED1E-4434-4B22-92B7-E26B3C757C96}"/>
              </a:ext>
            </a:extLst>
          </p:cNvPr>
          <p:cNvSpPr/>
          <p:nvPr/>
        </p:nvSpPr>
        <p:spPr>
          <a:xfrm>
            <a:off x="0" y="282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43663E-BFEF-448A-9476-6D5BDCD6E1EA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8FC2C25-ACB3-40C3-9198-AF328CA4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038" y="9409"/>
            <a:ext cx="10515600" cy="1032878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cu white lrg.psd">
            <a:extLst>
              <a:ext uri="{FF2B5EF4-FFF2-40B4-BE49-F238E27FC236}">
                <a16:creationId xmlns:a16="http://schemas.microsoft.com/office/drawing/2014/main" id="{F132AF45-B530-423A-94EF-F4EBBB3330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88BFEA2-162C-4971-9E79-F32DB286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CB78205-F36B-4D4F-BCE3-9187170D55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9491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273403"/>
            <a:ext cx="5157787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449491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273403"/>
            <a:ext cx="5183188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D04510-0EE3-428F-B867-4A6E6C47EFA1}"/>
              </a:ext>
            </a:extLst>
          </p:cNvPr>
          <p:cNvSpPr/>
          <p:nvPr userDrawn="1"/>
        </p:nvSpPr>
        <p:spPr>
          <a:xfrm>
            <a:off x="0" y="0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FF24B7-DBB6-4D2C-A219-7EDD697D1C05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C0F81A6-D498-46B6-A135-495EFD19DD34}"/>
              </a:ext>
            </a:extLst>
          </p:cNvPr>
          <p:cNvSpPr txBox="1">
            <a:spLocks/>
          </p:cNvSpPr>
          <p:nvPr userDrawn="1"/>
        </p:nvSpPr>
        <p:spPr>
          <a:xfrm>
            <a:off x="1410317" y="17430"/>
            <a:ext cx="10515600" cy="103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ira Sans" panose="020B0503050000020004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4800" b="1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396038" y="-128913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cu white lrg.psd">
            <a:extLst>
              <a:ext uri="{FF2B5EF4-FFF2-40B4-BE49-F238E27FC236}">
                <a16:creationId xmlns:a16="http://schemas.microsoft.com/office/drawing/2014/main" id="{67C9BDC6-BAB2-4AD0-B00E-D9C1A50357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FF5814C-AFFF-406A-9C4D-AC76699F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66D540E-C67F-4DB7-B287-596A0DBDAA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7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6D98D4-7E01-4142-8041-BECC4A2DA3FA}"/>
              </a:ext>
            </a:extLst>
          </p:cNvPr>
          <p:cNvSpPr/>
          <p:nvPr/>
        </p:nvSpPr>
        <p:spPr>
          <a:xfrm>
            <a:off x="0" y="1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54105C-1D4E-4E9F-9A8E-0313090EE283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D57160A-DCDA-49C1-BCD7-A348374354CB}"/>
              </a:ext>
            </a:extLst>
          </p:cNvPr>
          <p:cNvSpPr txBox="1">
            <a:spLocks/>
          </p:cNvSpPr>
          <p:nvPr/>
        </p:nvSpPr>
        <p:spPr>
          <a:xfrm>
            <a:off x="1396038" y="9128"/>
            <a:ext cx="10515600" cy="103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ira Sans" panose="020B0503050000020004" pitchFamily="34" charset="0"/>
                <a:ea typeface="+mj-ea"/>
                <a:cs typeface="+mj-cs"/>
              </a:defRPr>
            </a:lvl1pPr>
          </a:lstStyle>
          <a:p>
            <a:pPr algn="l"/>
            <a:endParaRPr lang="en-US" sz="4800" b="1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396038" y="-137216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u white lrg.psd">
            <a:extLst>
              <a:ext uri="{FF2B5EF4-FFF2-40B4-BE49-F238E27FC236}">
                <a16:creationId xmlns:a16="http://schemas.microsoft.com/office/drawing/2014/main" id="{2D6A9CF4-4DDB-4C47-940F-A5350B4A23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61CCFC-57A0-4C17-ACB6-5324C6C6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3C0310-789A-472B-95F5-78D83D6E51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8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F280D6-D835-4049-8430-857949A14F21}"/>
              </a:ext>
            </a:extLst>
          </p:cNvPr>
          <p:cNvSpPr/>
          <p:nvPr/>
        </p:nvSpPr>
        <p:spPr>
          <a:xfrm>
            <a:off x="0" y="2"/>
            <a:ext cx="12192000" cy="208546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BCB24-7A42-4CCD-992C-37D5E2C5232D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6095C46-7941-478A-98A1-2282802E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07FB5E-F539-46F1-87EB-EFA29B8B9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D071A2-7AED-4BEE-9F43-64AFAE7CF9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329930"/>
            <a:ext cx="855102" cy="85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636295"/>
            <a:ext cx="6172200" cy="4363452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9514" y="2529371"/>
            <a:ext cx="3932237" cy="3470376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749CD1-883F-4868-94D7-69C88E27DFFE}"/>
              </a:ext>
            </a:extLst>
          </p:cNvPr>
          <p:cNvSpPr/>
          <p:nvPr/>
        </p:nvSpPr>
        <p:spPr>
          <a:xfrm>
            <a:off x="0" y="1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A6750-F407-4D75-BC0F-72A3F92D21C3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038" y="-97146"/>
            <a:ext cx="10467816" cy="1245423"/>
          </a:xfrm>
        </p:spPr>
        <p:txBody>
          <a:bodyPr anchor="ctr">
            <a:noAutofit/>
          </a:bodyPr>
          <a:lstStyle>
            <a:lvl1pPr>
              <a:defRPr sz="4800" b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49313" y="1636713"/>
            <a:ext cx="3932237" cy="892175"/>
          </a:xfrm>
        </p:spPr>
        <p:txBody>
          <a:bodyPr/>
          <a:lstStyle>
            <a:lvl1pPr marL="0" indent="0">
              <a:buNone/>
              <a:defRPr b="1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 descr="cu white lrg.psd">
            <a:extLst>
              <a:ext uri="{FF2B5EF4-FFF2-40B4-BE49-F238E27FC236}">
                <a16:creationId xmlns:a16="http://schemas.microsoft.com/office/drawing/2014/main" id="{C56E7C4A-C118-406F-9D2B-8E11DA0DE9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4BCBBD3-35FD-47D2-AC40-BC0BAD87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04FAEE-7678-4C48-932C-FE97C9E514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6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04211"/>
            <a:ext cx="6172200" cy="4256839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46946"/>
            <a:ext cx="3932237" cy="3222041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BEA032-DEE2-46A6-B655-2ED9AD4EEE68}"/>
              </a:ext>
            </a:extLst>
          </p:cNvPr>
          <p:cNvSpPr/>
          <p:nvPr/>
        </p:nvSpPr>
        <p:spPr>
          <a:xfrm>
            <a:off x="0" y="1"/>
            <a:ext cx="12192000" cy="1051133"/>
          </a:xfrm>
          <a:prstGeom prst="rect">
            <a:avLst/>
          </a:prstGeom>
          <a:solidFill>
            <a:srgbClr val="324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2496E-E2D5-4E4E-B560-07B45449BB26}"/>
              </a:ext>
            </a:extLst>
          </p:cNvPr>
          <p:cNvSpPr/>
          <p:nvPr/>
        </p:nvSpPr>
        <p:spPr>
          <a:xfrm>
            <a:off x="0" y="6665495"/>
            <a:ext cx="12192000" cy="192505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038" y="-199336"/>
            <a:ext cx="9065837" cy="1449804"/>
          </a:xfrm>
        </p:spPr>
        <p:txBody>
          <a:bodyPr anchor="ctr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839788" y="1539875"/>
            <a:ext cx="3932237" cy="1106488"/>
          </a:xfrm>
        </p:spPr>
        <p:txBody>
          <a:bodyPr/>
          <a:lstStyle>
            <a:lvl1pPr marL="0" indent="0">
              <a:buNone/>
              <a:defRPr b="1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 descr="cu white lrg.psd">
            <a:extLst>
              <a:ext uri="{FF2B5EF4-FFF2-40B4-BE49-F238E27FC236}">
                <a16:creationId xmlns:a16="http://schemas.microsoft.com/office/drawing/2014/main" id="{291AC7F2-2FC9-4043-B12C-C6B689CA22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86"/>
          <a:stretch/>
        </p:blipFill>
        <p:spPr>
          <a:xfrm>
            <a:off x="260574" y="88209"/>
            <a:ext cx="918371" cy="89599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2C02CC1-08DA-4966-8A3F-CCED1FCD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953" y="632836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CB1FBBE-6E86-4863-ACE3-772461EB73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AE1F5E-B259-45D0-8588-11F70CCF1A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0" y="6219825"/>
            <a:ext cx="1974393" cy="3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97238-35BB-4705-B5FF-D3412FDC68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FBBE-6E86-4863-ACE3-772461EB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31B1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B1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B1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B1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B1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985583" y="1801002"/>
            <a:ext cx="6701993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93724"/>
      </p:ext>
    </p:extLst>
  </p:cSld>
  <p:clrMapOvr>
    <a:masterClrMapping/>
  </p:clrMapOvr>
</p:sld>
</file>

<file path=ppt/theme/theme1.xml><?xml version="1.0" encoding="utf-8"?>
<a:theme xmlns:a="http://schemas.openxmlformats.org/drawingml/2006/main" name="Cornell MPH">
  <a:themeElements>
    <a:clrScheme name="Cornell MPH">
      <a:dk1>
        <a:sysClr val="windowText" lastClr="000000"/>
      </a:dk1>
      <a:lt1>
        <a:sysClr val="window" lastClr="FFFFFF"/>
      </a:lt1>
      <a:dk2>
        <a:srgbClr val="324354"/>
      </a:dk2>
      <a:lt2>
        <a:srgbClr val="F7F7F7"/>
      </a:lt2>
      <a:accent1>
        <a:srgbClr val="324354"/>
      </a:accent1>
      <a:accent2>
        <a:srgbClr val="B31B1B"/>
      </a:accent2>
      <a:accent3>
        <a:srgbClr val="0085CA"/>
      </a:accent3>
      <a:accent4>
        <a:srgbClr val="4FA800"/>
      </a:accent4>
      <a:accent5>
        <a:srgbClr val="ED8B00"/>
      </a:accent5>
      <a:accent6>
        <a:srgbClr val="EF3340"/>
      </a:accent6>
      <a:hlink>
        <a:srgbClr val="0085CA"/>
      </a:hlink>
      <a:folHlink>
        <a:srgbClr val="B31B1B"/>
      </a:folHlink>
    </a:clrScheme>
    <a:fontScheme name="Custom 1">
      <a:majorFont>
        <a:latin typeface="Ebrim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nell MPH" id="{D32D3C89-B5FE-4DD2-A211-4C2A558A94FB}" vid="{E4643DEF-337A-4ABC-BC6D-9F14727373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 MPH</Template>
  <TotalTime>518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Ebrima</vt:lpstr>
      <vt:lpstr>Fira Sans</vt:lpstr>
      <vt:lpstr>Montserrat</vt:lpstr>
      <vt:lpstr>Verdana</vt:lpstr>
      <vt:lpstr>Cornell MPH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Lesser</dc:creator>
  <cp:lastModifiedBy>Zoe Wakoff</cp:lastModifiedBy>
  <cp:revision>17</cp:revision>
  <dcterms:created xsi:type="dcterms:W3CDTF">2020-02-20T18:40:41Z</dcterms:created>
  <dcterms:modified xsi:type="dcterms:W3CDTF">2023-03-21T16:02:31Z</dcterms:modified>
</cp:coreProperties>
</file>